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embeddedFontLst>
    <p:embeddedFont>
      <p:font typeface="Corbel"/>
      <p:regular r:id="rId31"/>
      <p:bold r:id="rId32"/>
      <p:italic r:id="rId33"/>
      <p:boldItalic r:id="rId34"/>
    </p:embeddedFont>
    <p:embeddedFont>
      <p:font typeface="Oswald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orbel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Corbel-italic.fntdata"/><Relationship Id="rId10" Type="http://schemas.openxmlformats.org/officeDocument/2006/relationships/slide" Target="slides/slide6.xml"/><Relationship Id="rId32" Type="http://schemas.openxmlformats.org/officeDocument/2006/relationships/font" Target="fonts/Corbel-bold.fntdata"/><Relationship Id="rId13" Type="http://schemas.openxmlformats.org/officeDocument/2006/relationships/slide" Target="slides/slide9.xml"/><Relationship Id="rId35" Type="http://schemas.openxmlformats.org/officeDocument/2006/relationships/font" Target="fonts/Oswald-regular.fntdata"/><Relationship Id="rId12" Type="http://schemas.openxmlformats.org/officeDocument/2006/relationships/slide" Target="slides/slide8.xml"/><Relationship Id="rId34" Type="http://schemas.openxmlformats.org/officeDocument/2006/relationships/font" Target="fonts/Corbel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Oswal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42f813acc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c42f813acc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42f813acc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c42f813acc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c42f813acc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c42f813acc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c42f813acc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c42f813acc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42f813acc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c42f813acc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42f813acc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c42f813acc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42f813acc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c42f813acc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42f813acc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c42f813acc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42f813acc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c42f813acc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42f813acc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c42f813acc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42f813acc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c42f813acc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c42f813acc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c42f813acc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42f813acc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c42f813acc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c42f813acc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c42f813acc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42f813acc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c42f813acc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42f813acc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c42f813acc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42f813acc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c42f813acc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42f813acc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c42f813acc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42f813acc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c42f813acc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 showMasterSp="0">
  <p:cSld name="Title Slide with Imag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>
            <p:ph idx="2" type="pic"/>
          </p:nvPr>
        </p:nvSpPr>
        <p:spPr>
          <a:xfrm>
            <a:off x="1" y="0"/>
            <a:ext cx="1065545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21600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/>
          <p:nvPr>
            <p:ph type="ctrTitle"/>
          </p:nvPr>
        </p:nvSpPr>
        <p:spPr>
          <a:xfrm>
            <a:off x="948293" y="3271757"/>
            <a:ext cx="4459766" cy="3146839"/>
          </a:xfrm>
          <a:prstGeom prst="roundRect">
            <a:avLst>
              <a:gd fmla="val 2139" name="adj"/>
            </a:avLst>
          </a:prstGeom>
          <a:gradFill>
            <a:gsLst>
              <a:gs pos="0">
                <a:srgbClr val="3F3F3F"/>
              </a:gs>
              <a:gs pos="100000">
                <a:srgbClr val="0C0C0C"/>
              </a:gs>
            </a:gsLst>
            <a:lin ang="10800000" scaled="0"/>
          </a:gra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288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Corbel"/>
              <a:buNone/>
              <a:defRPr b="1" sz="50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1130300" y="5250494"/>
            <a:ext cx="4000500" cy="997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100"/>
              <a:buNone/>
              <a:defRPr sz="2100">
                <a:solidFill>
                  <a:srgbClr val="F2F2F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Photo">
  <p:cSld name="Large Photo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/>
          <p:nvPr>
            <p:ph idx="2" type="pic"/>
          </p:nvPr>
        </p:nvSpPr>
        <p:spPr>
          <a:xfrm>
            <a:off x="0" y="0"/>
            <a:ext cx="11771313" cy="61912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1"/>
          <p:cNvSpPr/>
          <p:nvPr>
            <p:ph type="ctrTitle"/>
          </p:nvPr>
        </p:nvSpPr>
        <p:spPr>
          <a:xfrm>
            <a:off x="420687" y="5066452"/>
            <a:ext cx="4459766" cy="539345"/>
          </a:xfrm>
          <a:prstGeom prst="roundRect">
            <a:avLst>
              <a:gd fmla="val 10086" name="adj"/>
            </a:avLst>
          </a:prstGeom>
          <a:gradFill>
            <a:gsLst>
              <a:gs pos="0">
                <a:srgbClr val="3F3F3F"/>
              </a:gs>
              <a:gs pos="100000">
                <a:srgbClr val="0C0C0C"/>
              </a:gs>
            </a:gsLst>
            <a:lin ang="10800000" scaled="0"/>
          </a:gra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0000" spcFirstLastPara="1" rIns="180000" wrap="square" tIns="108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Calibri"/>
              <a:buNone/>
              <a:defRPr b="0" sz="1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Only">
  <p:cSld name="Title and Subtitle 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/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2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3">
  <p:cSld name="Content Photo 3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/>
          <p:nvPr>
            <p:ph idx="2" type="pic"/>
          </p:nvPr>
        </p:nvSpPr>
        <p:spPr>
          <a:xfrm>
            <a:off x="6812170" y="2376298"/>
            <a:ext cx="2405261" cy="21252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type="title"/>
          </p:nvPr>
        </p:nvSpPr>
        <p:spPr>
          <a:xfrm>
            <a:off x="432000" y="432000"/>
            <a:ext cx="5472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" type="body"/>
          </p:nvPr>
        </p:nvSpPr>
        <p:spPr>
          <a:xfrm>
            <a:off x="431801" y="1008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3" type="body"/>
          </p:nvPr>
        </p:nvSpPr>
        <p:spPr>
          <a:xfrm>
            <a:off x="432000" y="1511566"/>
            <a:ext cx="5472000" cy="4680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3"/>
          <p:cNvSpPr/>
          <p:nvPr>
            <p:ph idx="4" type="pic"/>
          </p:nvPr>
        </p:nvSpPr>
        <p:spPr>
          <a:xfrm>
            <a:off x="8812420" y="1176148"/>
            <a:ext cx="2405261" cy="21252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3"/>
          <p:cNvSpPr/>
          <p:nvPr>
            <p:ph idx="5" type="pic"/>
          </p:nvPr>
        </p:nvSpPr>
        <p:spPr>
          <a:xfrm>
            <a:off x="8812419" y="3552739"/>
            <a:ext cx="2405261" cy="212523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with Subtitle">
  <p:cSld name="Comparison with Subtitl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/>
          <p:nvPr/>
        </p:nvSpPr>
        <p:spPr>
          <a:xfrm>
            <a:off x="431800" y="5530292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9537134" y="1312995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4"/>
          <p:cNvSpPr/>
          <p:nvPr/>
        </p:nvSpPr>
        <p:spPr>
          <a:xfrm>
            <a:off x="9683871" y="300388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1449746" y="5304339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11007557" y="354617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body"/>
          </p:nvPr>
        </p:nvSpPr>
        <p:spPr>
          <a:xfrm>
            <a:off x="432000" y="1515834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14"/>
          <p:cNvSpPr txBox="1"/>
          <p:nvPr>
            <p:ph idx="3" type="body"/>
          </p:nvPr>
        </p:nvSpPr>
        <p:spPr>
          <a:xfrm>
            <a:off x="432000" y="2023668"/>
            <a:ext cx="5472000" cy="4168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4" type="body"/>
          </p:nvPr>
        </p:nvSpPr>
        <p:spPr>
          <a:xfrm>
            <a:off x="6300000" y="1516359"/>
            <a:ext cx="547200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5" type="body"/>
          </p:nvPr>
        </p:nvSpPr>
        <p:spPr>
          <a:xfrm>
            <a:off x="6299887" y="2020359"/>
            <a:ext cx="5472113" cy="41708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4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4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432000" y="1512000"/>
            <a:ext cx="3600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5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15"/>
          <p:cNvSpPr txBox="1"/>
          <p:nvPr>
            <p:ph idx="3" type="body"/>
          </p:nvPr>
        </p:nvSpPr>
        <p:spPr>
          <a:xfrm>
            <a:off x="4302000" y="1512000"/>
            <a:ext cx="3600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5"/>
          <p:cNvSpPr txBox="1"/>
          <p:nvPr>
            <p:ph idx="4" type="body"/>
          </p:nvPr>
        </p:nvSpPr>
        <p:spPr>
          <a:xfrm>
            <a:off x="8172000" y="1512000"/>
            <a:ext cx="3600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mn">
  <p:cSld name="5 Column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" type="body"/>
          </p:nvPr>
        </p:nvSpPr>
        <p:spPr>
          <a:xfrm>
            <a:off x="431800" y="1008000"/>
            <a:ext cx="11339513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2" type="body"/>
          </p:nvPr>
        </p:nvSpPr>
        <p:spPr>
          <a:xfrm>
            <a:off x="432000" y="1512000"/>
            <a:ext cx="2160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3" type="body"/>
          </p:nvPr>
        </p:nvSpPr>
        <p:spPr>
          <a:xfrm>
            <a:off x="2726412" y="1512000"/>
            <a:ext cx="2160588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4" type="body"/>
          </p:nvPr>
        </p:nvSpPr>
        <p:spPr>
          <a:xfrm>
            <a:off x="5021412" y="1512000"/>
            <a:ext cx="2160588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5" type="body"/>
          </p:nvPr>
        </p:nvSpPr>
        <p:spPr>
          <a:xfrm>
            <a:off x="7316412" y="1507535"/>
            <a:ext cx="2160588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6" type="body"/>
          </p:nvPr>
        </p:nvSpPr>
        <p:spPr>
          <a:xfrm>
            <a:off x="9611412" y="1507535"/>
            <a:ext cx="2160588" cy="46837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6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431800" y="5530292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9537134" y="1312995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9683871" y="300388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1449746" y="5304339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11007557" y="354617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/>
          <p:nvPr>
            <p:ph type="ctrTitle"/>
          </p:nvPr>
        </p:nvSpPr>
        <p:spPr>
          <a:xfrm>
            <a:off x="948293" y="3271757"/>
            <a:ext cx="4459766" cy="3146839"/>
          </a:xfrm>
          <a:prstGeom prst="roundRect">
            <a:avLst>
              <a:gd fmla="val 2139" name="adj"/>
            </a:avLst>
          </a:prstGeom>
          <a:gradFill>
            <a:gsLst>
              <a:gs pos="0">
                <a:srgbClr val="3F3F3F"/>
              </a:gs>
              <a:gs pos="100000">
                <a:srgbClr val="0C0C0C"/>
              </a:gs>
            </a:gsLst>
            <a:lin ang="10800000" scaled="0"/>
          </a:gra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288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Corbel"/>
              <a:buNone/>
              <a:defRPr b="1" sz="50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1" type="subTitle"/>
          </p:nvPr>
        </p:nvSpPr>
        <p:spPr>
          <a:xfrm>
            <a:off x="1130300" y="5250494"/>
            <a:ext cx="4000500" cy="997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100"/>
              <a:buNone/>
              <a:defRPr sz="2100">
                <a:solidFill>
                  <a:srgbClr val="F2F2F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/>
          <p:nvPr/>
        </p:nvSpPr>
        <p:spPr>
          <a:xfrm>
            <a:off x="431800" y="5530292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9537134" y="1312995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9683871" y="300388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1449746" y="5304339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11007557" y="354617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8"/>
          <p:cNvSpPr/>
          <p:nvPr>
            <p:ph type="ctrTitle"/>
          </p:nvPr>
        </p:nvSpPr>
        <p:spPr>
          <a:xfrm>
            <a:off x="3866117" y="1816509"/>
            <a:ext cx="4459766" cy="3146839"/>
          </a:xfrm>
          <a:prstGeom prst="roundRect">
            <a:avLst>
              <a:gd fmla="val 2139" name="adj"/>
            </a:avLst>
          </a:prstGeom>
          <a:gradFill>
            <a:gsLst>
              <a:gs pos="0">
                <a:srgbClr val="3F3F3F"/>
              </a:gs>
              <a:gs pos="100000">
                <a:srgbClr val="0C0C0C"/>
              </a:gs>
            </a:gsLst>
            <a:lin ang="10800000" scaled="0"/>
          </a:gra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288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Corbel"/>
              <a:buNone/>
              <a:defRPr b="1" sz="50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idx="1" type="subTitle"/>
          </p:nvPr>
        </p:nvSpPr>
        <p:spPr>
          <a:xfrm>
            <a:off x="4048124" y="3795246"/>
            <a:ext cx="4000500" cy="997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100"/>
              <a:buNone/>
              <a:defRPr sz="2100">
                <a:solidFill>
                  <a:srgbClr val="F2F2F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8" name="Google Shape;158;p18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8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431800" y="5530292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9537134" y="1312995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9683871" y="300388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1449746" y="5304339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11007557" y="354617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9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19"/>
          <p:cNvSpPr txBox="1"/>
          <p:nvPr>
            <p:ph idx="1" type="body"/>
          </p:nvPr>
        </p:nvSpPr>
        <p:spPr>
          <a:xfrm>
            <a:off x="6299886" y="1511250"/>
            <a:ext cx="5460114" cy="4665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19"/>
          <p:cNvSpPr txBox="1"/>
          <p:nvPr>
            <p:ph idx="2" type="body"/>
          </p:nvPr>
        </p:nvSpPr>
        <p:spPr>
          <a:xfrm>
            <a:off x="456816" y="1511250"/>
            <a:ext cx="5460114" cy="4665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431800" y="5530292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9537134" y="1312995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9683871" y="300388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1449746" y="5304339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1007557" y="354617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0"/>
          <p:cNvSpPr txBox="1"/>
          <p:nvPr>
            <p:ph type="title"/>
          </p:nvPr>
        </p:nvSpPr>
        <p:spPr>
          <a:xfrm>
            <a:off x="432000" y="431999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0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0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434062" y="21343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81" name="Google Shape;181;p20"/>
          <p:cNvSpPr/>
          <p:nvPr>
            <p:ph idx="2" type="pic"/>
          </p:nvPr>
        </p:nvSpPr>
        <p:spPr>
          <a:xfrm>
            <a:off x="5183188" y="431999"/>
            <a:ext cx="6544468" cy="5513889"/>
          </a:xfrm>
          <a:prstGeom prst="roundRect">
            <a:avLst>
              <a:gd fmla="val 5554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 showMasterSp="0">
  <p:cSld name="Thank You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/>
          <p:nvPr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>
            <p:ph idx="2" type="pic"/>
          </p:nvPr>
        </p:nvSpPr>
        <p:spPr>
          <a:xfrm>
            <a:off x="1" y="0"/>
            <a:ext cx="1065545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21600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/>
          <p:nvPr>
            <p:ph type="ctrTitle"/>
          </p:nvPr>
        </p:nvSpPr>
        <p:spPr>
          <a:xfrm>
            <a:off x="7425293" y="2834640"/>
            <a:ext cx="4459766" cy="2720356"/>
          </a:xfrm>
          <a:prstGeom prst="roundRect">
            <a:avLst>
              <a:gd fmla="val 2139" name="adj"/>
            </a:avLst>
          </a:prstGeom>
          <a:gradFill>
            <a:gsLst>
              <a:gs pos="0">
                <a:srgbClr val="3F3F3F"/>
              </a:gs>
              <a:gs pos="100000">
                <a:srgbClr val="0C0C0C"/>
              </a:gs>
            </a:gsLst>
            <a:lin ang="10800000" scaled="0"/>
          </a:gra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288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Corbel"/>
              <a:buNone/>
              <a:defRPr b="1" sz="50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8034849" y="3859066"/>
            <a:ext cx="3521514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3" type="body"/>
          </p:nvPr>
        </p:nvSpPr>
        <p:spPr>
          <a:xfrm>
            <a:off x="8034849" y="4220189"/>
            <a:ext cx="3521514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4" type="body"/>
          </p:nvPr>
        </p:nvSpPr>
        <p:spPr>
          <a:xfrm>
            <a:off x="8034849" y="4581312"/>
            <a:ext cx="3521514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5" type="body"/>
          </p:nvPr>
        </p:nvSpPr>
        <p:spPr>
          <a:xfrm>
            <a:off x="8034849" y="4942435"/>
            <a:ext cx="3521514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>
                <a:solidFill>
                  <a:srgbClr val="F2F2F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/>
          <p:nvPr/>
        </p:nvSpPr>
        <p:spPr>
          <a:xfrm>
            <a:off x="431800" y="5530292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9537134" y="1312995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9683871" y="300388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1449746" y="5304339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11007557" y="354617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1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1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Google Shape;190;p21"/>
          <p:cNvSpPr txBox="1"/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/>
          <p:nvPr/>
        </p:nvSpPr>
        <p:spPr>
          <a:xfrm>
            <a:off x="431800" y="5530292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9537134" y="1312995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9683871" y="300388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2"/>
          <p:cNvSpPr/>
          <p:nvPr/>
        </p:nvSpPr>
        <p:spPr>
          <a:xfrm>
            <a:off x="1449746" y="5304339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2"/>
          <p:cNvSpPr/>
          <p:nvPr/>
        </p:nvSpPr>
        <p:spPr>
          <a:xfrm>
            <a:off x="11007557" y="354617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2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22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22"/>
          <p:cNvSpPr txBox="1"/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1578017" y="2169005"/>
            <a:ext cx="9035966" cy="2519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6000"/>
              <a:buNone/>
              <a:defRPr sz="60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/>
          <p:nvPr/>
        </p:nvSpPr>
        <p:spPr>
          <a:xfrm>
            <a:off x="431800" y="5530292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9537134" y="1312995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9683871" y="300388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1449746" y="5304339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11007557" y="354617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3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23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1">
  <p:cSld name="Divider Slide 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>
            <p:ph idx="2" type="pic"/>
          </p:nvPr>
        </p:nvSpPr>
        <p:spPr>
          <a:xfrm>
            <a:off x="0" y="418374"/>
            <a:ext cx="8687356" cy="643962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"/>
          <p:cNvSpPr/>
          <p:nvPr>
            <p:ph type="ctrTitle"/>
          </p:nvPr>
        </p:nvSpPr>
        <p:spPr>
          <a:xfrm>
            <a:off x="7425293" y="2408157"/>
            <a:ext cx="4459766" cy="3146839"/>
          </a:xfrm>
          <a:prstGeom prst="roundRect">
            <a:avLst>
              <a:gd fmla="val 2139" name="adj"/>
            </a:avLst>
          </a:prstGeom>
          <a:gradFill>
            <a:gsLst>
              <a:gs pos="0">
                <a:srgbClr val="3F3F3F"/>
              </a:gs>
              <a:gs pos="100000">
                <a:srgbClr val="0C0C0C"/>
              </a:gs>
            </a:gsLst>
            <a:lin ang="10800000" scaled="0"/>
          </a:gra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288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Corbel"/>
              <a:buNone/>
              <a:defRPr b="1" sz="50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7607300" y="4386894"/>
            <a:ext cx="4000500" cy="997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100"/>
              <a:buNone/>
              <a:defRPr sz="2100">
                <a:solidFill>
                  <a:srgbClr val="F2F2F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 2">
  <p:cSld name="Divider Slide 2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>
            <p:ph idx="2" type="pic"/>
          </p:nvPr>
        </p:nvSpPr>
        <p:spPr>
          <a:xfrm>
            <a:off x="-1" y="0"/>
            <a:ext cx="1179512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8640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/>
          <p:nvPr>
            <p:ph type="ctrTitle"/>
          </p:nvPr>
        </p:nvSpPr>
        <p:spPr>
          <a:xfrm>
            <a:off x="3866117" y="1816509"/>
            <a:ext cx="4459766" cy="3146839"/>
          </a:xfrm>
          <a:prstGeom prst="roundRect">
            <a:avLst>
              <a:gd fmla="val 2139" name="adj"/>
            </a:avLst>
          </a:prstGeom>
          <a:gradFill>
            <a:gsLst>
              <a:gs pos="0">
                <a:srgbClr val="3F3F3F"/>
              </a:gs>
              <a:gs pos="100000">
                <a:srgbClr val="0C0C0C"/>
              </a:gs>
            </a:gsLst>
            <a:lin ang="10800000" scaled="0"/>
          </a:gra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288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Corbel"/>
              <a:buNone/>
              <a:defRPr b="1" sz="50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4048124" y="3795246"/>
            <a:ext cx="4000500" cy="997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2F2F2"/>
              </a:buClr>
              <a:buSzPts val="2100"/>
              <a:buNone/>
              <a:defRPr sz="2100">
                <a:solidFill>
                  <a:srgbClr val="F2F2F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">
  <p:cSld name="Content Photo 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>
            <p:ph idx="2" type="pic"/>
          </p:nvPr>
        </p:nvSpPr>
        <p:spPr>
          <a:xfrm>
            <a:off x="6481149" y="1684742"/>
            <a:ext cx="4904790" cy="43337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432000" y="432000"/>
            <a:ext cx="5472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431801" y="1008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3" type="body"/>
          </p:nvPr>
        </p:nvSpPr>
        <p:spPr>
          <a:xfrm>
            <a:off x="432000" y="1511566"/>
            <a:ext cx="5472000" cy="4680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2">
  <p:cSld name="Content Photo 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>
            <p:ph idx="2" type="pic"/>
          </p:nvPr>
        </p:nvSpPr>
        <p:spPr>
          <a:xfrm>
            <a:off x="6282692" y="432000"/>
            <a:ext cx="5511800" cy="57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1" sz="12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432000" y="432000"/>
            <a:ext cx="5472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431801" y="1008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3" type="body"/>
          </p:nvPr>
        </p:nvSpPr>
        <p:spPr>
          <a:xfrm>
            <a:off x="432000" y="1511566"/>
            <a:ext cx="5472000" cy="4680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431800" y="5530292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/>
          <p:nvPr/>
        </p:nvSpPr>
        <p:spPr>
          <a:xfrm>
            <a:off x="9537134" y="1312995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8"/>
          <p:cNvSpPr/>
          <p:nvPr/>
        </p:nvSpPr>
        <p:spPr>
          <a:xfrm>
            <a:off x="9683871" y="300388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1449746" y="5304339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/>
          <p:nvPr/>
        </p:nvSpPr>
        <p:spPr>
          <a:xfrm>
            <a:off x="11007557" y="354617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8"/>
          <p:cNvSpPr txBox="1"/>
          <p:nvPr>
            <p:ph type="title"/>
          </p:nvPr>
        </p:nvSpPr>
        <p:spPr>
          <a:xfrm>
            <a:off x="432000" y="431999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8"/>
          <p:cNvSpPr txBox="1"/>
          <p:nvPr>
            <p:ph idx="1" type="body"/>
          </p:nvPr>
        </p:nvSpPr>
        <p:spPr>
          <a:xfrm>
            <a:off x="434062" y="21343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8"/>
          <p:cNvSpPr txBox="1"/>
          <p:nvPr>
            <p:ph idx="2" type="body"/>
          </p:nvPr>
        </p:nvSpPr>
        <p:spPr>
          <a:xfrm>
            <a:off x="5183188" y="431999"/>
            <a:ext cx="6544468" cy="5513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431800" y="5530292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9"/>
          <p:cNvSpPr/>
          <p:nvPr/>
        </p:nvSpPr>
        <p:spPr>
          <a:xfrm>
            <a:off x="9537134" y="1312995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9"/>
          <p:cNvSpPr/>
          <p:nvPr/>
        </p:nvSpPr>
        <p:spPr>
          <a:xfrm>
            <a:off x="9683871" y="300388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9"/>
          <p:cNvSpPr/>
          <p:nvPr/>
        </p:nvSpPr>
        <p:spPr>
          <a:xfrm>
            <a:off x="1449746" y="5304339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9"/>
          <p:cNvSpPr/>
          <p:nvPr/>
        </p:nvSpPr>
        <p:spPr>
          <a:xfrm>
            <a:off x="11007557" y="354617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9"/>
          <p:cNvSpPr txBox="1"/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" type="body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431800" y="5530292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0"/>
          <p:cNvSpPr/>
          <p:nvPr/>
        </p:nvSpPr>
        <p:spPr>
          <a:xfrm>
            <a:off x="9537134" y="1312995"/>
            <a:ext cx="1103873" cy="968702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9683871" y="300388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0"/>
          <p:cNvSpPr/>
          <p:nvPr/>
        </p:nvSpPr>
        <p:spPr>
          <a:xfrm>
            <a:off x="1449746" y="5304339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0"/>
          <p:cNvSpPr/>
          <p:nvPr/>
        </p:nvSpPr>
        <p:spPr>
          <a:xfrm>
            <a:off x="11007557" y="354617"/>
            <a:ext cx="514965" cy="45190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0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0"/>
          <p:cNvSpPr txBox="1"/>
          <p:nvPr>
            <p:ph idx="1" type="body"/>
          </p:nvPr>
        </p:nvSpPr>
        <p:spPr>
          <a:xfrm>
            <a:off x="431800" y="1511250"/>
            <a:ext cx="548493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10"/>
          <p:cNvSpPr txBox="1"/>
          <p:nvPr>
            <p:ph idx="2" type="body"/>
          </p:nvPr>
        </p:nvSpPr>
        <p:spPr>
          <a:xfrm>
            <a:off x="6339334" y="1518287"/>
            <a:ext cx="542066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9" name="Google Shape;89;p10"/>
          <p:cNvSpPr txBox="1"/>
          <p:nvPr>
            <p:ph idx="3" type="body"/>
          </p:nvPr>
        </p:nvSpPr>
        <p:spPr>
          <a:xfrm>
            <a:off x="6339334" y="2486989"/>
            <a:ext cx="5432666" cy="3702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4" type="body"/>
          </p:nvPr>
        </p:nvSpPr>
        <p:spPr>
          <a:xfrm>
            <a:off x="431800" y="2486989"/>
            <a:ext cx="5491215" cy="3702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11844618" y="6249961"/>
            <a:ext cx="230420" cy="460402"/>
          </a:xfrm>
          <a:prstGeom prst="roundRect">
            <a:avLst>
              <a:gd fmla="val 7366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/>
          <p:nvPr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/>
          <p:nvPr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>
            <a:gsLst>
              <a:gs pos="0">
                <a:srgbClr val="F2F2F2">
                  <a:alpha val="0"/>
                </a:srgbClr>
              </a:gs>
              <a:gs pos="100000">
                <a:srgbClr val="A5A5A5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"/>
          <p:cNvSpPr txBox="1"/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  <a:defRPr b="0" i="0" sz="32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1"/>
          <p:cNvSpPr txBox="1"/>
          <p:nvPr>
            <p:ph idx="1" type="body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1" type="ftr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1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1" sz="1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764" y="-175847"/>
            <a:ext cx="11362236" cy="889374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14" name="Google Shape;214;p24"/>
          <p:cNvSpPr/>
          <p:nvPr/>
        </p:nvSpPr>
        <p:spPr>
          <a:xfrm flipH="1">
            <a:off x="-1" y="3914775"/>
            <a:ext cx="1481849" cy="2200275"/>
          </a:xfrm>
          <a:custGeom>
            <a:rect b="b" l="l" r="r" t="t"/>
            <a:pathLst>
              <a:path extrusionOk="0" h="2200275" w="1494549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rgbClr val="3F3F3F"/>
              </a:gs>
            </a:gsLst>
            <a:lin ang="0" scaled="0"/>
          </a:gra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288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Corbel"/>
              <a:buNone/>
            </a:pPr>
            <a:r>
              <a:t/>
            </a:r>
            <a:endParaRPr b="1" i="0" sz="5000" u="none" cap="none" strike="noStrike">
              <a:solidFill>
                <a:srgbClr val="F2F2F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5" name="Google Shape;215;p24"/>
          <p:cNvSpPr/>
          <p:nvPr>
            <p:ph type="ctrTitle"/>
          </p:nvPr>
        </p:nvSpPr>
        <p:spPr>
          <a:xfrm>
            <a:off x="948309" y="3114621"/>
            <a:ext cx="9914400" cy="3477600"/>
          </a:xfrm>
          <a:prstGeom prst="roundRect">
            <a:avLst>
              <a:gd fmla="val 2139" name="adj"/>
            </a:avLst>
          </a:prstGeom>
          <a:gradFill>
            <a:gsLst>
              <a:gs pos="0">
                <a:srgbClr val="3F3F3F"/>
              </a:gs>
              <a:gs pos="100000">
                <a:srgbClr val="0C0C0C"/>
              </a:gs>
            </a:gsLst>
            <a:lin ang="0" scaled="0"/>
          </a:gra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288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Corbel"/>
              <a:buNone/>
            </a:pPr>
            <a:r>
              <a:rPr lang="en-US"/>
              <a:t>17BIT0368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Corbel"/>
              <a:buNone/>
            </a:pPr>
            <a:r>
              <a:rPr lang="en-US"/>
              <a:t>Capstone Rev-1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Corbel"/>
              <a:buNone/>
            </a:pPr>
            <a:r>
              <a:rPr lang="en-US"/>
              <a:t>Offcampus+mini-project</a:t>
            </a:r>
            <a:endParaRPr/>
          </a:p>
        </p:txBody>
      </p:sp>
      <p:sp>
        <p:nvSpPr>
          <p:cNvPr id="216" name="Google Shape;216;p24"/>
          <p:cNvSpPr/>
          <p:nvPr/>
        </p:nvSpPr>
        <p:spPr>
          <a:xfrm flipH="1" rot="10800000">
            <a:off x="1000837" y="5629270"/>
            <a:ext cx="476249" cy="424971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all, device&#10;&#10;Description automatically generated" id="289" name="Google Shape;289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314" r="6314" t="0"/>
          <a:stretch/>
        </p:blipFill>
        <p:spPr>
          <a:xfrm>
            <a:off x="1" y="0"/>
            <a:ext cx="1065545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90" name="Google Shape;290;p33"/>
          <p:cNvSpPr/>
          <p:nvPr>
            <p:ph type="ctrTitle"/>
          </p:nvPr>
        </p:nvSpPr>
        <p:spPr>
          <a:xfrm>
            <a:off x="948293" y="3271757"/>
            <a:ext cx="4459766" cy="3146839"/>
          </a:xfrm>
          <a:prstGeom prst="roundRect">
            <a:avLst>
              <a:gd fmla="val 2139" name="adj"/>
            </a:avLst>
          </a:prstGeom>
          <a:gradFill>
            <a:gsLst>
              <a:gs pos="0">
                <a:srgbClr val="3F3F3F"/>
              </a:gs>
              <a:gs pos="100000">
                <a:srgbClr val="0C0C0C"/>
              </a:gs>
            </a:gsLst>
            <a:lin ang="10800000" scaled="0"/>
          </a:gra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288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Corbel"/>
              <a:buNone/>
            </a:pPr>
            <a:r>
              <a:rPr lang="en-US"/>
              <a:t>Process</a:t>
            </a:r>
            <a:endParaRPr/>
          </a:p>
        </p:txBody>
      </p:sp>
      <p:sp>
        <p:nvSpPr>
          <p:cNvPr id="291" name="Google Shape;291;p33"/>
          <p:cNvSpPr txBox="1"/>
          <p:nvPr>
            <p:ph idx="1" type="subTitle"/>
          </p:nvPr>
        </p:nvSpPr>
        <p:spPr>
          <a:xfrm>
            <a:off x="1130300" y="5250494"/>
            <a:ext cx="4000500" cy="997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296" name="Google Shape;296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3875" r="23874" t="0"/>
          <a:stretch/>
        </p:blipFill>
        <p:spPr>
          <a:xfrm>
            <a:off x="6282692" y="432000"/>
            <a:ext cx="5511800" cy="57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 txBox="1"/>
          <p:nvPr>
            <p:ph type="title"/>
          </p:nvPr>
        </p:nvSpPr>
        <p:spPr>
          <a:xfrm>
            <a:off x="432000" y="432000"/>
            <a:ext cx="5472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</a:pPr>
            <a:r>
              <a:rPr lang="en-US"/>
              <a:t>Log the information</a:t>
            </a:r>
            <a:endParaRPr/>
          </a:p>
        </p:txBody>
      </p:sp>
      <p:sp>
        <p:nvSpPr>
          <p:cNvPr id="298" name="Google Shape;298;p34"/>
          <p:cNvSpPr txBox="1"/>
          <p:nvPr>
            <p:ph idx="1" type="body"/>
          </p:nvPr>
        </p:nvSpPr>
        <p:spPr>
          <a:xfrm>
            <a:off x="431801" y="1008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/>
              <a:t>Collect all the relevant links and add it to our query base</a:t>
            </a:r>
            <a:endParaRPr/>
          </a:p>
        </p:txBody>
      </p:sp>
      <p:sp>
        <p:nvSpPr>
          <p:cNvPr id="299" name="Google Shape;299;p34"/>
          <p:cNvSpPr txBox="1"/>
          <p:nvPr>
            <p:ph idx="3" type="body"/>
          </p:nvPr>
        </p:nvSpPr>
        <p:spPr>
          <a:xfrm>
            <a:off x="432000" y="1511566"/>
            <a:ext cx="5472000" cy="4680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266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US"/>
              <a:t>Research analyst open all relevant tabs in there browser related to the query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US"/>
              <a:t>Using a extension, they collect and save all those tabs to our system with keywords and problem statement</a:t>
            </a:r>
            <a:endParaRPr/>
          </a:p>
        </p:txBody>
      </p:sp>
      <p:sp>
        <p:nvSpPr>
          <p:cNvPr id="300" name="Google Shape;300;p34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01" name="Google Shape;301;p34"/>
          <p:cNvGrpSpPr/>
          <p:nvPr/>
        </p:nvGrpSpPr>
        <p:grpSpPr>
          <a:xfrm>
            <a:off x="1614039" y="3060782"/>
            <a:ext cx="2883457" cy="3254187"/>
            <a:chOff x="1406303" y="20596"/>
            <a:chExt cx="2883457" cy="3254187"/>
          </a:xfrm>
        </p:grpSpPr>
        <p:sp>
          <p:nvSpPr>
            <p:cNvPr id="302" name="Google Shape;302;p34"/>
            <p:cNvSpPr/>
            <p:nvPr/>
          </p:nvSpPr>
          <p:spPr>
            <a:xfrm>
              <a:off x="1515463" y="133874"/>
              <a:ext cx="2656900" cy="922706"/>
            </a:xfrm>
            <a:prstGeom prst="ellipse">
              <a:avLst/>
            </a:prstGeom>
            <a:solidFill>
              <a:srgbClr val="BBE5F1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2590580" y="2393269"/>
              <a:ext cx="514903" cy="329538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5C9CF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1612265" y="2656900"/>
              <a:ext cx="2471535" cy="6178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4"/>
            <p:cNvSpPr txBox="1"/>
            <p:nvPr/>
          </p:nvSpPr>
          <p:spPr>
            <a:xfrm>
              <a:off x="1612265" y="2656900"/>
              <a:ext cx="2471535" cy="6178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9350" lIns="149350" spcFirstLastPara="1" rIns="149350" wrap="square" tIns="149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r>
                <a:rPr lang="en-US" sz="2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Logged to batch</a:t>
              </a: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2481421" y="1127843"/>
              <a:ext cx="926825" cy="926825"/>
            </a:xfrm>
            <a:prstGeom prst="ellipse">
              <a:avLst/>
            </a:prstGeom>
            <a:solidFill>
              <a:srgbClr val="E8025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4"/>
            <p:cNvSpPr txBox="1"/>
            <p:nvPr/>
          </p:nvSpPr>
          <p:spPr>
            <a:xfrm>
              <a:off x="2617151" y="1263573"/>
              <a:ext cx="655365" cy="655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Problem Statement</a:t>
              </a: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1818226" y="432518"/>
              <a:ext cx="926825" cy="926825"/>
            </a:xfrm>
            <a:prstGeom prst="ellipse">
              <a:avLst/>
            </a:prstGeom>
            <a:solidFill>
              <a:srgbClr val="A9E26E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4"/>
            <p:cNvSpPr txBox="1"/>
            <p:nvPr/>
          </p:nvSpPr>
          <p:spPr>
            <a:xfrm>
              <a:off x="1953956" y="568248"/>
              <a:ext cx="655365" cy="655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keywords</a:t>
              </a: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2765648" y="208432"/>
              <a:ext cx="926825" cy="926825"/>
            </a:xfrm>
            <a:prstGeom prst="ellipse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4"/>
            <p:cNvSpPr txBox="1"/>
            <p:nvPr/>
          </p:nvSpPr>
          <p:spPr>
            <a:xfrm>
              <a:off x="2901378" y="344162"/>
              <a:ext cx="655365" cy="6553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950" lIns="13950" spcFirstLastPara="1" rIns="13950" wrap="square" tIns="13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en-U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Tabs</a:t>
              </a: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1406303" y="20596"/>
              <a:ext cx="2883457" cy="2306766"/>
            </a:xfrm>
            <a:custGeom>
              <a:rect b="b" l="l" r="r" t="t"/>
              <a:pathLst>
                <a:path extrusionOk="0" h="120000" w="120000">
                  <a:moveTo>
                    <a:pt x="584" y="34175"/>
                  </a:moveTo>
                  <a:lnTo>
                    <a:pt x="584" y="34175"/>
                  </a:lnTo>
                  <a:cubicBezTo>
                    <a:pt x="-2679" y="22567"/>
                    <a:pt x="7879" y="11072"/>
                    <a:pt x="27615" y="4745"/>
                  </a:cubicBezTo>
                  <a:cubicBezTo>
                    <a:pt x="47351" y="-1582"/>
                    <a:pt x="72649" y="-1582"/>
                    <a:pt x="92385" y="4745"/>
                  </a:cubicBezTo>
                  <a:cubicBezTo>
                    <a:pt x="112121" y="11072"/>
                    <a:pt x="122679" y="22567"/>
                    <a:pt x="119416" y="34175"/>
                  </a:cubicBezTo>
                  <a:lnTo>
                    <a:pt x="74854" y="113544"/>
                  </a:lnTo>
                  <a:cubicBezTo>
                    <a:pt x="73813" y="117246"/>
                    <a:pt x="67478" y="120000"/>
                    <a:pt x="60000" y="120000"/>
                  </a:cubicBezTo>
                  <a:cubicBezTo>
                    <a:pt x="52522" y="120000"/>
                    <a:pt x="46187" y="117246"/>
                    <a:pt x="45146" y="113544"/>
                  </a:cubicBezTo>
                  <a:close/>
                  <a:moveTo>
                    <a:pt x="4800" y="30000"/>
                  </a:moveTo>
                  <a:lnTo>
                    <a:pt x="4800" y="30000"/>
                  </a:lnTo>
                  <a:cubicBezTo>
                    <a:pt x="4800" y="43255"/>
                    <a:pt x="29514" y="54000"/>
                    <a:pt x="60000" y="54000"/>
                  </a:cubicBezTo>
                  <a:cubicBezTo>
                    <a:pt x="90486" y="54000"/>
                    <a:pt x="115200" y="43255"/>
                    <a:pt x="115200" y="30000"/>
                  </a:cubicBezTo>
                  <a:cubicBezTo>
                    <a:pt x="115200" y="16745"/>
                    <a:pt x="90486" y="6000"/>
                    <a:pt x="60000" y="6000"/>
                  </a:cubicBezTo>
                  <a:cubicBezTo>
                    <a:pt x="29514" y="6000"/>
                    <a:pt x="4800" y="16745"/>
                    <a:pt x="4800" y="30000"/>
                  </a:cubicBezTo>
                  <a:close/>
                </a:path>
              </a:pathLst>
            </a:custGeom>
            <a:solidFill>
              <a:schemeClr val="lt1">
                <a:alpha val="40000"/>
              </a:schemeClr>
            </a:soli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/>
          <p:nvPr>
            <p:ph type="title"/>
          </p:nvPr>
        </p:nvSpPr>
        <p:spPr>
          <a:xfrm>
            <a:off x="432000" y="431999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</a:pPr>
            <a:r>
              <a:rPr lang="en-US"/>
              <a:t>Analyse the Links</a:t>
            </a:r>
            <a:endParaRPr/>
          </a:p>
        </p:txBody>
      </p:sp>
      <p:sp>
        <p:nvSpPr>
          <p:cNvPr id="318" name="Google Shape;318;p35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19" name="Google Shape;319;p35"/>
          <p:cNvGrpSpPr/>
          <p:nvPr/>
        </p:nvGrpSpPr>
        <p:grpSpPr>
          <a:xfrm>
            <a:off x="3362037" y="2526408"/>
            <a:ext cx="7735504" cy="2731848"/>
            <a:chOff x="0" y="1614296"/>
            <a:chExt cx="7735504" cy="2731848"/>
          </a:xfrm>
        </p:grpSpPr>
        <p:sp>
          <p:nvSpPr>
            <p:cNvPr id="320" name="Google Shape;320;p35"/>
            <p:cNvSpPr/>
            <p:nvPr/>
          </p:nvSpPr>
          <p:spPr>
            <a:xfrm rot="5400000">
              <a:off x="196" y="1614100"/>
              <a:ext cx="2556191" cy="2556584"/>
            </a:xfrm>
            <a:prstGeom prst="blockArc">
              <a:avLst>
                <a:gd fmla="val 13500000" name="adj1"/>
                <a:gd fmla="val 18900000" name="adj2"/>
                <a:gd fmla="val 4960" name="adj3"/>
              </a:avLst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 rot="-5400000">
              <a:off x="2631041" y="1614100"/>
              <a:ext cx="2556191" cy="2556584"/>
            </a:xfrm>
            <a:prstGeom prst="blockArc">
              <a:avLst>
                <a:gd fmla="val 13500000" name="adj1"/>
                <a:gd fmla="val 18900000" name="adj2"/>
                <a:gd fmla="val 4960" name="adj3"/>
              </a:avLst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2933303" y="3834743"/>
              <a:ext cx="1940837" cy="5114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5"/>
            <p:cNvSpPr txBox="1"/>
            <p:nvPr/>
          </p:nvSpPr>
          <p:spPr>
            <a:xfrm>
              <a:off x="2933303" y="3834743"/>
              <a:ext cx="1940837" cy="5114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Parse</a:t>
              </a: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 rot="5400000">
              <a:off x="2549044" y="1614100"/>
              <a:ext cx="2556191" cy="2556584"/>
            </a:xfrm>
            <a:prstGeom prst="blockArc">
              <a:avLst>
                <a:gd fmla="val 13500000" name="adj1"/>
                <a:gd fmla="val 18900000" name="adj2"/>
                <a:gd fmla="val 4960" name="adj3"/>
              </a:avLst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 rot="-5400000">
              <a:off x="5179116" y="1614100"/>
              <a:ext cx="2556191" cy="2556584"/>
            </a:xfrm>
            <a:prstGeom prst="blockArc">
              <a:avLst>
                <a:gd fmla="val 13500000" name="adj1"/>
                <a:gd fmla="val 18900000" name="adj2"/>
                <a:gd fmla="val 4960" name="adj3"/>
              </a:avLst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5294952" y="3834743"/>
              <a:ext cx="1940837" cy="5114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 txBox="1"/>
            <p:nvPr/>
          </p:nvSpPr>
          <p:spPr>
            <a:xfrm>
              <a:off x="5294952" y="3834743"/>
              <a:ext cx="1940837" cy="5114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Store</a:t>
              </a: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2870939" y="2347777"/>
              <a:ext cx="1171186" cy="1171186"/>
            </a:xfrm>
            <a:prstGeom prst="ellipse">
              <a:avLst/>
            </a:prstGeom>
            <a:solidFill>
              <a:schemeClr val="accent1">
                <a:alpha val="49803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5"/>
            <p:cNvSpPr txBox="1"/>
            <p:nvPr/>
          </p:nvSpPr>
          <p:spPr>
            <a:xfrm>
              <a:off x="3034483" y="2485885"/>
              <a:ext cx="675278" cy="8949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Embedding</a:t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3715037" y="2347777"/>
              <a:ext cx="1171186" cy="1171186"/>
            </a:xfrm>
            <a:prstGeom prst="ellipse">
              <a:avLst/>
            </a:prstGeom>
            <a:solidFill>
              <a:schemeClr val="accent1">
                <a:alpha val="49803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5"/>
            <p:cNvSpPr txBox="1"/>
            <p:nvPr/>
          </p:nvSpPr>
          <p:spPr>
            <a:xfrm>
              <a:off x="4047401" y="2485885"/>
              <a:ext cx="675278" cy="8949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vectors</a:t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737326" y="2002342"/>
              <a:ext cx="809951" cy="809970"/>
            </a:xfrm>
            <a:prstGeom prst="ellipse">
              <a:avLst/>
            </a:prstGeom>
            <a:solidFill>
              <a:schemeClr val="accent1">
                <a:alpha val="49803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 txBox="1"/>
            <p:nvPr/>
          </p:nvSpPr>
          <p:spPr>
            <a:xfrm>
              <a:off x="855941" y="2120959"/>
              <a:ext cx="572721" cy="572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text</a:t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438603" y="2679514"/>
              <a:ext cx="397854" cy="397695"/>
            </a:xfrm>
            <a:prstGeom prst="ellipse">
              <a:avLst/>
            </a:prstGeom>
            <a:solidFill>
              <a:schemeClr val="accent1">
                <a:alpha val="49803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1613745" y="2161666"/>
              <a:ext cx="231496" cy="231344"/>
            </a:xfrm>
            <a:prstGeom prst="ellipse">
              <a:avLst/>
            </a:prstGeom>
            <a:solidFill>
              <a:schemeClr val="accent1">
                <a:alpha val="49803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1527717" y="2486111"/>
              <a:ext cx="809951" cy="809970"/>
            </a:xfrm>
            <a:prstGeom prst="ellipse">
              <a:avLst/>
            </a:prstGeom>
            <a:solidFill>
              <a:schemeClr val="accent1">
                <a:alpha val="49803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 txBox="1"/>
            <p:nvPr/>
          </p:nvSpPr>
          <p:spPr>
            <a:xfrm>
              <a:off x="1646332" y="2604728"/>
              <a:ext cx="572721" cy="572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html</a:t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1612415" y="3345619"/>
              <a:ext cx="231496" cy="231344"/>
            </a:xfrm>
            <a:prstGeom prst="ellipse">
              <a:avLst/>
            </a:prstGeom>
            <a:solidFill>
              <a:schemeClr val="accent1">
                <a:alpha val="49803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751759" y="2948977"/>
              <a:ext cx="809951" cy="809970"/>
            </a:xfrm>
            <a:prstGeom prst="ellipse">
              <a:avLst/>
            </a:prstGeom>
            <a:solidFill>
              <a:schemeClr val="accent1">
                <a:alpha val="49803"/>
              </a:schemeClr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 txBox="1"/>
            <p:nvPr/>
          </p:nvSpPr>
          <p:spPr>
            <a:xfrm>
              <a:off x="870374" y="3067594"/>
              <a:ext cx="572721" cy="572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49525" spcFirstLastPara="1" rIns="4952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lang="en-US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images</a:t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5515414" y="2142636"/>
              <a:ext cx="1492952" cy="149268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 txBox="1"/>
            <p:nvPr/>
          </p:nvSpPr>
          <p:spPr>
            <a:xfrm>
              <a:off x="5734052" y="2361234"/>
              <a:ext cx="1055676" cy="10554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models</a:t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480374" y="3834743"/>
              <a:ext cx="1940837" cy="5114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 txBox="1"/>
            <p:nvPr/>
          </p:nvSpPr>
          <p:spPr>
            <a:xfrm>
              <a:off x="480374" y="3834743"/>
              <a:ext cx="1940837" cy="5114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Crawl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orbel"/>
              <a:buNone/>
            </a:pPr>
            <a:r>
              <a:rPr lang="en-US"/>
              <a:t>Improving the system</a:t>
            </a:r>
            <a:endParaRPr/>
          </a:p>
        </p:txBody>
      </p:sp>
      <p:sp>
        <p:nvSpPr>
          <p:cNvPr id="350" name="Google Shape;350;p36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1" name="Google Shape;351;p36"/>
          <p:cNvSpPr txBox="1"/>
          <p:nvPr>
            <p:ph idx="1" type="body"/>
          </p:nvPr>
        </p:nvSpPr>
        <p:spPr>
          <a:xfrm>
            <a:off x="431800" y="1511250"/>
            <a:ext cx="548493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Expand the corpus</a:t>
            </a:r>
            <a:endParaRPr/>
          </a:p>
        </p:txBody>
      </p:sp>
      <p:sp>
        <p:nvSpPr>
          <p:cNvPr id="352" name="Google Shape;352;p36"/>
          <p:cNvSpPr txBox="1"/>
          <p:nvPr>
            <p:ph idx="2" type="body"/>
          </p:nvPr>
        </p:nvSpPr>
        <p:spPr>
          <a:xfrm>
            <a:off x="6339334" y="1518287"/>
            <a:ext cx="542066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Improve the models</a:t>
            </a:r>
            <a:endParaRPr/>
          </a:p>
        </p:txBody>
      </p:sp>
      <p:grpSp>
        <p:nvGrpSpPr>
          <p:cNvPr id="353" name="Google Shape;353;p36"/>
          <p:cNvGrpSpPr/>
          <p:nvPr/>
        </p:nvGrpSpPr>
        <p:grpSpPr>
          <a:xfrm>
            <a:off x="6627220" y="2489132"/>
            <a:ext cx="4855760" cy="3699010"/>
            <a:chOff x="288332" y="1519"/>
            <a:chExt cx="4855760" cy="3699010"/>
          </a:xfrm>
        </p:grpSpPr>
        <p:sp>
          <p:nvSpPr>
            <p:cNvPr id="354" name="Google Shape;354;p36"/>
            <p:cNvSpPr/>
            <p:nvPr/>
          </p:nvSpPr>
          <p:spPr>
            <a:xfrm>
              <a:off x="288332" y="1519"/>
              <a:ext cx="1348822" cy="134882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6"/>
            <p:cNvSpPr txBox="1"/>
            <p:nvPr/>
          </p:nvSpPr>
          <p:spPr>
            <a:xfrm>
              <a:off x="485862" y="199049"/>
              <a:ext cx="953762" cy="9537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22850" spcFirstLastPara="1" rIns="22850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Feedback 1 model</a:t>
              </a:r>
              <a:endParaRPr/>
            </a:p>
          </p:txBody>
        </p:sp>
        <p:sp>
          <p:nvSpPr>
            <p:cNvPr id="356" name="Google Shape;356;p36"/>
            <p:cNvSpPr/>
            <p:nvPr/>
          </p:nvSpPr>
          <p:spPr>
            <a:xfrm>
              <a:off x="571585" y="1459866"/>
              <a:ext cx="782316" cy="782316"/>
            </a:xfrm>
            <a:prstGeom prst="mathPlus">
              <a:avLst>
                <a:gd fmla="val 23520" name="adj1"/>
              </a:avLst>
            </a:prstGeom>
            <a:solidFill>
              <a:srgbClr val="AAD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6"/>
            <p:cNvSpPr txBox="1"/>
            <p:nvPr/>
          </p:nvSpPr>
          <p:spPr>
            <a:xfrm>
              <a:off x="675281" y="1759024"/>
              <a:ext cx="574924" cy="18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t/>
              </a:r>
              <a:endParaRPr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288332" y="2351707"/>
              <a:ext cx="1348822" cy="1348822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6"/>
            <p:cNvSpPr txBox="1"/>
            <p:nvPr/>
          </p:nvSpPr>
          <p:spPr>
            <a:xfrm>
              <a:off x="485862" y="2549237"/>
              <a:ext cx="953762" cy="9537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22850" spcFirstLastPara="1" rIns="22850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Feedback 2 model</a:t>
              </a: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1839477" y="1600144"/>
              <a:ext cx="428925" cy="501761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AD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6"/>
            <p:cNvSpPr txBox="1"/>
            <p:nvPr/>
          </p:nvSpPr>
          <p:spPr>
            <a:xfrm>
              <a:off x="1839477" y="1700496"/>
              <a:ext cx="300248" cy="301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2446448" y="502202"/>
              <a:ext cx="2697644" cy="2697644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6"/>
            <p:cNvSpPr txBox="1"/>
            <p:nvPr/>
          </p:nvSpPr>
          <p:spPr>
            <a:xfrm>
              <a:off x="2841509" y="897263"/>
              <a:ext cx="1907522" cy="19075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400"/>
                <a:buFont typeface="Calibri"/>
                <a:buNone/>
              </a:pPr>
              <a:r>
                <a:rPr lang="en-US" sz="5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Better model</a:t>
              </a:r>
              <a:endParaRPr/>
            </a:p>
          </p:txBody>
        </p:sp>
      </p:grpSp>
      <p:grpSp>
        <p:nvGrpSpPr>
          <p:cNvPr id="364" name="Google Shape;364;p36"/>
          <p:cNvGrpSpPr/>
          <p:nvPr/>
        </p:nvGrpSpPr>
        <p:grpSpPr>
          <a:xfrm>
            <a:off x="1545372" y="2334965"/>
            <a:ext cx="3891258" cy="4120583"/>
            <a:chOff x="1113572" y="-152648"/>
            <a:chExt cx="3891258" cy="4120583"/>
          </a:xfrm>
        </p:grpSpPr>
        <p:sp>
          <p:nvSpPr>
            <p:cNvPr id="365" name="Google Shape;365;p36"/>
            <p:cNvSpPr/>
            <p:nvPr/>
          </p:nvSpPr>
          <p:spPr>
            <a:xfrm>
              <a:off x="2560479" y="1665922"/>
              <a:ext cx="2036127" cy="2036127"/>
            </a:xfrm>
            <a:custGeom>
              <a:rect b="b" l="l" r="r" t="t"/>
              <a:pathLst>
                <a:path extrusionOk="0" h="120000" w="120000">
                  <a:moveTo>
                    <a:pt x="85177" y="19133"/>
                  </a:moveTo>
                  <a:lnTo>
                    <a:pt x="94511" y="11300"/>
                  </a:lnTo>
                  <a:lnTo>
                    <a:pt x="101967" y="17557"/>
                  </a:lnTo>
                  <a:lnTo>
                    <a:pt x="95875" y="28109"/>
                  </a:lnTo>
                  <a:lnTo>
                    <a:pt x="95875" y="28109"/>
                  </a:lnTo>
                  <a:cubicBezTo>
                    <a:pt x="100207" y="32983"/>
                    <a:pt x="103501" y="38688"/>
                    <a:pt x="105555" y="44877"/>
                  </a:cubicBezTo>
                  <a:lnTo>
                    <a:pt x="117740" y="44877"/>
                  </a:lnTo>
                  <a:lnTo>
                    <a:pt x="119431" y="54463"/>
                  </a:lnTo>
                  <a:lnTo>
                    <a:pt x="107980" y="58630"/>
                  </a:lnTo>
                  <a:lnTo>
                    <a:pt x="107980" y="58630"/>
                  </a:lnTo>
                  <a:cubicBezTo>
                    <a:pt x="108167" y="65148"/>
                    <a:pt x="107023" y="71636"/>
                    <a:pt x="104618" y="77697"/>
                  </a:cubicBezTo>
                  <a:lnTo>
                    <a:pt x="113953" y="85530"/>
                  </a:lnTo>
                  <a:lnTo>
                    <a:pt x="109086" y="93960"/>
                  </a:lnTo>
                  <a:lnTo>
                    <a:pt x="97636" y="89792"/>
                  </a:lnTo>
                  <a:cubicBezTo>
                    <a:pt x="93588" y="94905"/>
                    <a:pt x="88542" y="99139"/>
                    <a:pt x="82804" y="102237"/>
                  </a:cubicBezTo>
                  <a:lnTo>
                    <a:pt x="84920" y="114237"/>
                  </a:lnTo>
                  <a:lnTo>
                    <a:pt x="75773" y="117566"/>
                  </a:lnTo>
                  <a:lnTo>
                    <a:pt x="69681" y="107014"/>
                  </a:lnTo>
                  <a:lnTo>
                    <a:pt x="69681" y="107014"/>
                  </a:lnTo>
                  <a:cubicBezTo>
                    <a:pt x="63294" y="108329"/>
                    <a:pt x="56706" y="108329"/>
                    <a:pt x="50319" y="107014"/>
                  </a:cubicBezTo>
                  <a:lnTo>
                    <a:pt x="44227" y="117566"/>
                  </a:lnTo>
                  <a:lnTo>
                    <a:pt x="35080" y="114237"/>
                  </a:lnTo>
                  <a:lnTo>
                    <a:pt x="37196" y="102237"/>
                  </a:lnTo>
                  <a:lnTo>
                    <a:pt x="37196" y="102237"/>
                  </a:lnTo>
                  <a:cubicBezTo>
                    <a:pt x="31458" y="99139"/>
                    <a:pt x="26412" y="94905"/>
                    <a:pt x="22364" y="89792"/>
                  </a:cubicBezTo>
                  <a:lnTo>
                    <a:pt x="10914" y="93960"/>
                  </a:lnTo>
                  <a:lnTo>
                    <a:pt x="6047" y="85530"/>
                  </a:lnTo>
                  <a:lnTo>
                    <a:pt x="15382" y="77697"/>
                  </a:lnTo>
                  <a:lnTo>
                    <a:pt x="15382" y="77697"/>
                  </a:lnTo>
                  <a:cubicBezTo>
                    <a:pt x="12977" y="71636"/>
                    <a:pt x="11833" y="65148"/>
                    <a:pt x="12020" y="58630"/>
                  </a:cubicBezTo>
                  <a:lnTo>
                    <a:pt x="569" y="54463"/>
                  </a:lnTo>
                  <a:lnTo>
                    <a:pt x="2260" y="44877"/>
                  </a:lnTo>
                  <a:lnTo>
                    <a:pt x="14445" y="44877"/>
                  </a:lnTo>
                  <a:lnTo>
                    <a:pt x="14445" y="44877"/>
                  </a:lnTo>
                  <a:cubicBezTo>
                    <a:pt x="16499" y="38688"/>
                    <a:pt x="19793" y="32983"/>
                    <a:pt x="24125" y="28109"/>
                  </a:cubicBezTo>
                  <a:lnTo>
                    <a:pt x="18033" y="17557"/>
                  </a:lnTo>
                  <a:lnTo>
                    <a:pt x="25489" y="11300"/>
                  </a:lnTo>
                  <a:lnTo>
                    <a:pt x="34823" y="19133"/>
                  </a:lnTo>
                  <a:lnTo>
                    <a:pt x="34823" y="19133"/>
                  </a:lnTo>
                  <a:cubicBezTo>
                    <a:pt x="40375" y="15712"/>
                    <a:pt x="46566" y="13459"/>
                    <a:pt x="53017" y="12511"/>
                  </a:cubicBezTo>
                  <a:lnTo>
                    <a:pt x="55133" y="511"/>
                  </a:lnTo>
                  <a:lnTo>
                    <a:pt x="64867" y="511"/>
                  </a:lnTo>
                  <a:lnTo>
                    <a:pt x="66983" y="12511"/>
                  </a:lnTo>
                  <a:lnTo>
                    <a:pt x="66983" y="12511"/>
                  </a:lnTo>
                  <a:cubicBezTo>
                    <a:pt x="73434" y="13459"/>
                    <a:pt x="79625" y="15712"/>
                    <a:pt x="85177" y="19133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6"/>
            <p:cNvSpPr txBox="1"/>
            <p:nvPr/>
          </p:nvSpPr>
          <p:spPr>
            <a:xfrm>
              <a:off x="2969831" y="2142875"/>
              <a:ext cx="1217423" cy="10466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New Query Data</a:t>
              </a: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1375822" y="1184656"/>
              <a:ext cx="1480820" cy="1480820"/>
            </a:xfrm>
            <a:custGeom>
              <a:rect b="b" l="l" r="r" t="t"/>
              <a:pathLst>
                <a:path extrusionOk="0" h="120000" w="120000">
                  <a:moveTo>
                    <a:pt x="89790" y="30393"/>
                  </a:moveTo>
                  <a:lnTo>
                    <a:pt x="107494" y="25057"/>
                  </a:lnTo>
                  <a:lnTo>
                    <a:pt x="114008" y="36341"/>
                  </a:lnTo>
                  <a:lnTo>
                    <a:pt x="100535" y="49005"/>
                  </a:lnTo>
                  <a:cubicBezTo>
                    <a:pt x="102488" y="56205"/>
                    <a:pt x="102488" y="63795"/>
                    <a:pt x="100535" y="70995"/>
                  </a:cubicBezTo>
                  <a:lnTo>
                    <a:pt x="114008" y="83659"/>
                  </a:lnTo>
                  <a:lnTo>
                    <a:pt x="107494" y="94943"/>
                  </a:lnTo>
                  <a:lnTo>
                    <a:pt x="89790" y="89607"/>
                  </a:lnTo>
                  <a:lnTo>
                    <a:pt x="89790" y="89607"/>
                  </a:lnTo>
                  <a:cubicBezTo>
                    <a:pt x="84531" y="94898"/>
                    <a:pt x="77957" y="98693"/>
                    <a:pt x="70746" y="100602"/>
                  </a:cubicBezTo>
                  <a:lnTo>
                    <a:pt x="66514" y="118602"/>
                  </a:lnTo>
                  <a:lnTo>
                    <a:pt x="53486" y="118602"/>
                  </a:lnTo>
                  <a:lnTo>
                    <a:pt x="49254" y="100602"/>
                  </a:lnTo>
                  <a:lnTo>
                    <a:pt x="49254" y="100602"/>
                  </a:lnTo>
                  <a:cubicBezTo>
                    <a:pt x="42043" y="98693"/>
                    <a:pt x="35469" y="94898"/>
                    <a:pt x="30210" y="89607"/>
                  </a:cubicBezTo>
                  <a:lnTo>
                    <a:pt x="12506" y="94943"/>
                  </a:lnTo>
                  <a:lnTo>
                    <a:pt x="5992" y="83659"/>
                  </a:lnTo>
                  <a:lnTo>
                    <a:pt x="19465" y="70995"/>
                  </a:lnTo>
                  <a:lnTo>
                    <a:pt x="19465" y="70995"/>
                  </a:lnTo>
                  <a:cubicBezTo>
                    <a:pt x="17512" y="63795"/>
                    <a:pt x="17512" y="56205"/>
                    <a:pt x="19465" y="49005"/>
                  </a:cubicBezTo>
                  <a:lnTo>
                    <a:pt x="5992" y="36341"/>
                  </a:lnTo>
                  <a:lnTo>
                    <a:pt x="12506" y="25057"/>
                  </a:lnTo>
                  <a:lnTo>
                    <a:pt x="30210" y="30393"/>
                  </a:lnTo>
                  <a:lnTo>
                    <a:pt x="30210" y="30393"/>
                  </a:lnTo>
                  <a:cubicBezTo>
                    <a:pt x="35469" y="25102"/>
                    <a:pt x="42043" y="21307"/>
                    <a:pt x="49254" y="19398"/>
                  </a:cubicBezTo>
                  <a:lnTo>
                    <a:pt x="53486" y="1398"/>
                  </a:lnTo>
                  <a:lnTo>
                    <a:pt x="66514" y="1398"/>
                  </a:lnTo>
                  <a:lnTo>
                    <a:pt x="70746" y="19398"/>
                  </a:lnTo>
                  <a:lnTo>
                    <a:pt x="70746" y="19398"/>
                  </a:lnTo>
                  <a:cubicBezTo>
                    <a:pt x="77957" y="21307"/>
                    <a:pt x="84531" y="25102"/>
                    <a:pt x="89790" y="30393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6"/>
            <p:cNvSpPr txBox="1"/>
            <p:nvPr/>
          </p:nvSpPr>
          <p:spPr>
            <a:xfrm>
              <a:off x="1748623" y="1559710"/>
              <a:ext cx="735218" cy="730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Discard non relevant data</a:t>
              </a: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 rot="-900000">
              <a:off x="2205233" y="163041"/>
              <a:ext cx="1450901" cy="1450901"/>
            </a:xfrm>
            <a:custGeom>
              <a:rect b="b" l="l" r="r" t="t"/>
              <a:pathLst>
                <a:path extrusionOk="0" h="120000" w="120000">
                  <a:moveTo>
                    <a:pt x="89790" y="30393"/>
                  </a:moveTo>
                  <a:lnTo>
                    <a:pt x="107494" y="25057"/>
                  </a:lnTo>
                  <a:lnTo>
                    <a:pt x="114008" y="36341"/>
                  </a:lnTo>
                  <a:lnTo>
                    <a:pt x="100535" y="49005"/>
                  </a:lnTo>
                  <a:cubicBezTo>
                    <a:pt x="102488" y="56205"/>
                    <a:pt x="102488" y="63795"/>
                    <a:pt x="100535" y="70995"/>
                  </a:cubicBezTo>
                  <a:lnTo>
                    <a:pt x="114008" y="83659"/>
                  </a:lnTo>
                  <a:lnTo>
                    <a:pt x="107494" y="94943"/>
                  </a:lnTo>
                  <a:lnTo>
                    <a:pt x="89790" y="89607"/>
                  </a:lnTo>
                  <a:lnTo>
                    <a:pt x="89790" y="89607"/>
                  </a:lnTo>
                  <a:cubicBezTo>
                    <a:pt x="84531" y="94898"/>
                    <a:pt x="77957" y="98693"/>
                    <a:pt x="70746" y="100602"/>
                  </a:cubicBezTo>
                  <a:lnTo>
                    <a:pt x="66514" y="118602"/>
                  </a:lnTo>
                  <a:lnTo>
                    <a:pt x="53486" y="118602"/>
                  </a:lnTo>
                  <a:lnTo>
                    <a:pt x="49254" y="100602"/>
                  </a:lnTo>
                  <a:lnTo>
                    <a:pt x="49254" y="100602"/>
                  </a:lnTo>
                  <a:cubicBezTo>
                    <a:pt x="42043" y="98693"/>
                    <a:pt x="35469" y="94898"/>
                    <a:pt x="30210" y="89607"/>
                  </a:cubicBezTo>
                  <a:lnTo>
                    <a:pt x="12506" y="94943"/>
                  </a:lnTo>
                  <a:lnTo>
                    <a:pt x="5992" y="83659"/>
                  </a:lnTo>
                  <a:lnTo>
                    <a:pt x="19465" y="70995"/>
                  </a:lnTo>
                  <a:lnTo>
                    <a:pt x="19465" y="70995"/>
                  </a:lnTo>
                  <a:cubicBezTo>
                    <a:pt x="17512" y="63795"/>
                    <a:pt x="17512" y="56205"/>
                    <a:pt x="19465" y="49005"/>
                  </a:cubicBezTo>
                  <a:lnTo>
                    <a:pt x="5992" y="36341"/>
                  </a:lnTo>
                  <a:lnTo>
                    <a:pt x="12506" y="25057"/>
                  </a:lnTo>
                  <a:lnTo>
                    <a:pt x="30210" y="30393"/>
                  </a:lnTo>
                  <a:lnTo>
                    <a:pt x="30210" y="30393"/>
                  </a:lnTo>
                  <a:cubicBezTo>
                    <a:pt x="35469" y="25102"/>
                    <a:pt x="42043" y="21307"/>
                    <a:pt x="49254" y="19398"/>
                  </a:cubicBezTo>
                  <a:lnTo>
                    <a:pt x="53486" y="1398"/>
                  </a:lnTo>
                  <a:lnTo>
                    <a:pt x="66514" y="1398"/>
                  </a:lnTo>
                  <a:lnTo>
                    <a:pt x="70746" y="19398"/>
                  </a:lnTo>
                  <a:lnTo>
                    <a:pt x="70746" y="19398"/>
                  </a:lnTo>
                  <a:cubicBezTo>
                    <a:pt x="77957" y="21307"/>
                    <a:pt x="84531" y="25102"/>
                    <a:pt x="89790" y="30393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6"/>
            <p:cNvSpPr txBox="1"/>
            <p:nvPr/>
          </p:nvSpPr>
          <p:spPr>
            <a:xfrm>
              <a:off x="2523458" y="481266"/>
              <a:ext cx="814451" cy="8144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15225" spcFirstLastPara="1" rIns="15225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Add new relevant links to corpus</a:t>
              </a: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2398587" y="1361692"/>
              <a:ext cx="2606243" cy="2606243"/>
            </a:xfrm>
            <a:custGeom>
              <a:rect b="b" l="l" r="r" t="t"/>
              <a:pathLst>
                <a:path extrusionOk="0" h="120000" w="120000">
                  <a:moveTo>
                    <a:pt x="54923" y="3980"/>
                  </a:moveTo>
                  <a:lnTo>
                    <a:pt x="54923" y="3980"/>
                  </a:lnTo>
                  <a:cubicBezTo>
                    <a:pt x="77964" y="1891"/>
                    <a:pt x="99934" y="14124"/>
                    <a:pt x="110295" y="34810"/>
                  </a:cubicBezTo>
                  <a:cubicBezTo>
                    <a:pt x="120655" y="55497"/>
                    <a:pt x="117293" y="80417"/>
                    <a:pt x="101821" y="97618"/>
                  </a:cubicBezTo>
                  <a:lnTo>
                    <a:pt x="104385" y="100340"/>
                  </a:lnTo>
                  <a:lnTo>
                    <a:pt x="96645" y="98894"/>
                  </a:lnTo>
                  <a:lnTo>
                    <a:pt x="95384" y="90786"/>
                  </a:lnTo>
                  <a:lnTo>
                    <a:pt x="97948" y="93508"/>
                  </a:lnTo>
                  <a:lnTo>
                    <a:pt x="97948" y="93508"/>
                  </a:lnTo>
                  <a:cubicBezTo>
                    <a:pt x="111674" y="77963"/>
                    <a:pt x="114531" y="55620"/>
                    <a:pt x="105160" y="37121"/>
                  </a:cubicBezTo>
                  <a:cubicBezTo>
                    <a:pt x="95788" y="18623"/>
                    <a:pt x="76083" y="7710"/>
                    <a:pt x="55431" y="9582"/>
                  </a:cubicBezTo>
                  <a:close/>
                </a:path>
              </a:pathLst>
            </a:custGeom>
            <a:solidFill>
              <a:srgbClr val="AAD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1113572" y="859119"/>
              <a:ext cx="1893598" cy="1893598"/>
            </a:xfrm>
            <a:custGeom>
              <a:rect b="b" l="l" r="r" t="t"/>
              <a:pathLst>
                <a:path extrusionOk="0" h="120000" w="120000">
                  <a:moveTo>
                    <a:pt x="38835" y="9410"/>
                  </a:moveTo>
                  <a:lnTo>
                    <a:pt x="41823" y="16553"/>
                  </a:lnTo>
                  <a:lnTo>
                    <a:pt x="41823" y="16553"/>
                  </a:lnTo>
                  <a:cubicBezTo>
                    <a:pt x="23032" y="24414"/>
                    <a:pt x="11425" y="43464"/>
                    <a:pt x="13055" y="63768"/>
                  </a:cubicBezTo>
                  <a:lnTo>
                    <a:pt x="18064" y="62671"/>
                  </a:lnTo>
                  <a:lnTo>
                    <a:pt x="10211" y="70899"/>
                  </a:lnTo>
                  <a:lnTo>
                    <a:pt x="417" y="66534"/>
                  </a:lnTo>
                  <a:lnTo>
                    <a:pt x="5431" y="65437"/>
                  </a:lnTo>
                  <a:lnTo>
                    <a:pt x="5431" y="65437"/>
                  </a:lnTo>
                  <a:cubicBezTo>
                    <a:pt x="3042" y="41449"/>
                    <a:pt x="16596" y="18714"/>
                    <a:pt x="38835" y="9410"/>
                  </a:cubicBezTo>
                  <a:close/>
                </a:path>
              </a:pathLst>
            </a:custGeom>
            <a:solidFill>
              <a:srgbClr val="AAD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1869624" y="-152648"/>
              <a:ext cx="2041680" cy="2041680"/>
            </a:xfrm>
            <a:custGeom>
              <a:rect b="b" l="l" r="r" t="t"/>
              <a:pathLst>
                <a:path extrusionOk="0" h="120000" w="120000">
                  <a:moveTo>
                    <a:pt x="4986" y="64681"/>
                  </a:moveTo>
                  <a:lnTo>
                    <a:pt x="4986" y="64681"/>
                  </a:lnTo>
                  <a:cubicBezTo>
                    <a:pt x="3682" y="49360"/>
                    <a:pt x="8826" y="34190"/>
                    <a:pt x="19179" y="22822"/>
                  </a:cubicBezTo>
                  <a:lnTo>
                    <a:pt x="16020" y="19256"/>
                  </a:lnTo>
                  <a:lnTo>
                    <a:pt x="25771" y="21357"/>
                  </a:lnTo>
                  <a:lnTo>
                    <a:pt x="27129" y="31797"/>
                  </a:lnTo>
                  <a:lnTo>
                    <a:pt x="23972" y="28233"/>
                  </a:lnTo>
                  <a:lnTo>
                    <a:pt x="23972" y="28233"/>
                  </a:lnTo>
                  <a:cubicBezTo>
                    <a:pt x="15304" y="38065"/>
                    <a:pt x="11029" y="51012"/>
                    <a:pt x="12141" y="64072"/>
                  </a:cubicBezTo>
                  <a:close/>
                </a:path>
              </a:pathLst>
            </a:custGeom>
            <a:solidFill>
              <a:srgbClr val="AAD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"/>
          <p:cNvSpPr txBox="1"/>
          <p:nvPr/>
        </p:nvSpPr>
        <p:spPr>
          <a:xfrm>
            <a:off x="6288000" y="1129900"/>
            <a:ext cx="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7"/>
          <p:cNvSpPr txBox="1"/>
          <p:nvPr/>
        </p:nvSpPr>
        <p:spPr>
          <a:xfrm>
            <a:off x="3553875" y="170575"/>
            <a:ext cx="832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Literature Survey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6575"/>
            <a:ext cx="12192001" cy="812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/>
          <p:cNvSpPr txBox="1"/>
          <p:nvPr/>
        </p:nvSpPr>
        <p:spPr>
          <a:xfrm>
            <a:off x="6288000" y="1129900"/>
            <a:ext cx="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8"/>
          <p:cNvSpPr txBox="1"/>
          <p:nvPr/>
        </p:nvSpPr>
        <p:spPr>
          <a:xfrm>
            <a:off x="3508550" y="0"/>
            <a:ext cx="832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Literature Survey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500" y="504225"/>
            <a:ext cx="10321250" cy="642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"/>
          <p:cNvSpPr txBox="1"/>
          <p:nvPr/>
        </p:nvSpPr>
        <p:spPr>
          <a:xfrm>
            <a:off x="6288000" y="1129900"/>
            <a:ext cx="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9"/>
          <p:cNvSpPr txBox="1"/>
          <p:nvPr/>
        </p:nvSpPr>
        <p:spPr>
          <a:xfrm>
            <a:off x="3553875" y="170575"/>
            <a:ext cx="832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Literature Survey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500" y="693775"/>
            <a:ext cx="11495451" cy="62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all, device&#10;&#10;Description automatically generated" id="399" name="Google Shape;399;p4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317" r="6308" t="0"/>
          <a:stretch/>
        </p:blipFill>
        <p:spPr>
          <a:xfrm>
            <a:off x="1" y="0"/>
            <a:ext cx="106554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400" name="Google Shape;400;p40"/>
          <p:cNvSpPr txBox="1"/>
          <p:nvPr/>
        </p:nvSpPr>
        <p:spPr>
          <a:xfrm>
            <a:off x="502525" y="1039275"/>
            <a:ext cx="101529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Implementation- 60%</a:t>
            </a:r>
            <a:endParaRPr sz="7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Created Universal Scraper</a:t>
            </a:r>
            <a:endParaRPr sz="4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Word to Vectoriser</a:t>
            </a:r>
            <a:endParaRPr sz="4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3657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Keyword Ranker</a:t>
            </a:r>
            <a:endParaRPr sz="43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all, device&#10;&#10;Description automatically generated" id="405" name="Google Shape;405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317" r="6308" t="0"/>
          <a:stretch/>
        </p:blipFill>
        <p:spPr>
          <a:xfrm>
            <a:off x="1" y="0"/>
            <a:ext cx="106554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406" name="Google Shape;406;p41"/>
          <p:cNvSpPr/>
          <p:nvPr>
            <p:ph type="ctrTitle"/>
          </p:nvPr>
        </p:nvSpPr>
        <p:spPr>
          <a:xfrm>
            <a:off x="948293" y="3271757"/>
            <a:ext cx="4459800" cy="3146700"/>
          </a:xfrm>
          <a:prstGeom prst="roundRect">
            <a:avLst>
              <a:gd fmla="val 2139" name="adj"/>
            </a:avLst>
          </a:prstGeom>
          <a:gradFill>
            <a:gsLst>
              <a:gs pos="0">
                <a:srgbClr val="3F3F3F"/>
              </a:gs>
              <a:gs pos="100000">
                <a:srgbClr val="0C0C0C"/>
              </a:gs>
            </a:gsLst>
            <a:lin ang="10800025" scaled="0"/>
          </a:gra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288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Corbel"/>
              <a:buNone/>
            </a:pPr>
            <a:r>
              <a:rPr lang="en-US"/>
              <a:t>Process</a:t>
            </a:r>
            <a:endParaRPr/>
          </a:p>
        </p:txBody>
      </p:sp>
      <p:sp>
        <p:nvSpPr>
          <p:cNvPr id="407" name="Google Shape;407;p41"/>
          <p:cNvSpPr txBox="1"/>
          <p:nvPr>
            <p:ph idx="1" type="subTitle"/>
          </p:nvPr>
        </p:nvSpPr>
        <p:spPr>
          <a:xfrm>
            <a:off x="1130300" y="5250494"/>
            <a:ext cx="40005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408" name="Google Shape;40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" y="-90650"/>
            <a:ext cx="1141947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all, device&#10;&#10;Description automatically generated" id="413" name="Google Shape;413;p4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317" r="6308" t="0"/>
          <a:stretch/>
        </p:blipFill>
        <p:spPr>
          <a:xfrm>
            <a:off x="1" y="0"/>
            <a:ext cx="106554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414" name="Google Shape;414;p42"/>
          <p:cNvSpPr txBox="1"/>
          <p:nvPr>
            <p:ph idx="1" type="subTitle"/>
          </p:nvPr>
        </p:nvSpPr>
        <p:spPr>
          <a:xfrm>
            <a:off x="1130300" y="5250494"/>
            <a:ext cx="40005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415" name="Google Shape;4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35" y="75525"/>
            <a:ext cx="1115878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764" y="3"/>
            <a:ext cx="11362200" cy="889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22" name="Google Shape;222;p25"/>
          <p:cNvSpPr/>
          <p:nvPr/>
        </p:nvSpPr>
        <p:spPr>
          <a:xfrm flipH="1" rot="10800000">
            <a:off x="1000837" y="5629141"/>
            <a:ext cx="476100" cy="4251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3886200" y="2846450"/>
            <a:ext cx="483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Where do I work at?</a:t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all, device&#10;&#10;Description automatically generated" id="420" name="Google Shape;420;p4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6317" r="6308" t="0"/>
          <a:stretch/>
        </p:blipFill>
        <p:spPr>
          <a:xfrm>
            <a:off x="1" y="0"/>
            <a:ext cx="106554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421" name="Google Shape;4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4400" y="305825"/>
            <a:ext cx="10744201" cy="241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3"/>
          <p:cNvSpPr txBox="1"/>
          <p:nvPr/>
        </p:nvSpPr>
        <p:spPr>
          <a:xfrm>
            <a:off x="2405850" y="3667675"/>
            <a:ext cx="84138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Datapoints consists of , Id,title,url,date,timestamp,positive,negative,neutral sentiments…… and many more Datapoints which I am not allowed to share due to </a:t>
            </a:r>
            <a:r>
              <a:rPr lang="en-US" sz="3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privacy policy</a:t>
            </a:r>
            <a:endParaRPr sz="3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4"/>
          <p:cNvSpPr txBox="1"/>
          <p:nvPr/>
        </p:nvSpPr>
        <p:spPr>
          <a:xfrm>
            <a:off x="6288000" y="1129900"/>
            <a:ext cx="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44"/>
          <p:cNvSpPr txBox="1"/>
          <p:nvPr/>
        </p:nvSpPr>
        <p:spPr>
          <a:xfrm>
            <a:off x="1786500" y="2595175"/>
            <a:ext cx="8323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3300">
                <a:latin typeface="Calibri"/>
                <a:ea typeface="Calibri"/>
                <a:cs typeface="Calibri"/>
                <a:sym typeface="Calibri"/>
              </a:rPr>
              <a:t>Rainfall near Vellore EDA and Prediction</a:t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MINI-Project Under Guide Kathiravan sir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225" y="428625"/>
            <a:ext cx="9324975" cy="60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75774" cy="670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567625" cy="63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275" y="741525"/>
            <a:ext cx="10058400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8"/>
          <p:cNvSpPr txBox="1"/>
          <p:nvPr/>
        </p:nvSpPr>
        <p:spPr>
          <a:xfrm>
            <a:off x="4097675" y="151050"/>
            <a:ext cx="631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Dirty and Raw Data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75" y="2617950"/>
            <a:ext cx="10670793" cy="42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764" y="3"/>
            <a:ext cx="11362200" cy="889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29" name="Google Shape;229;p26"/>
          <p:cNvSpPr/>
          <p:nvPr/>
        </p:nvSpPr>
        <p:spPr>
          <a:xfrm flipH="1" rot="10800000">
            <a:off x="1000837" y="5629141"/>
            <a:ext cx="476100" cy="4251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975" y="0"/>
            <a:ext cx="1128180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764" y="-175847"/>
            <a:ext cx="11362200" cy="889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36" name="Google Shape;236;p27"/>
          <p:cNvSpPr/>
          <p:nvPr/>
        </p:nvSpPr>
        <p:spPr>
          <a:xfrm flipH="1" rot="10800000">
            <a:off x="1000837" y="5629141"/>
            <a:ext cx="476100" cy="4251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7"/>
          <p:cNvSpPr txBox="1"/>
          <p:nvPr/>
        </p:nvSpPr>
        <p:spPr>
          <a:xfrm>
            <a:off x="2768375" y="1960700"/>
            <a:ext cx="82779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My First Project Assigned(During Capstone Project)</a:t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				</a:t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					flow.twimbit.ai</a:t>
            </a:r>
            <a:endParaRPr sz="4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764" y="-175847"/>
            <a:ext cx="11362200" cy="889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43" name="Google Shape;243;p28"/>
          <p:cNvSpPr/>
          <p:nvPr/>
        </p:nvSpPr>
        <p:spPr>
          <a:xfrm flipH="1" rot="10800000">
            <a:off x="1000837" y="5629141"/>
            <a:ext cx="476100" cy="4251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775" y="193350"/>
            <a:ext cx="11362200" cy="67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764" y="-175847"/>
            <a:ext cx="11362200" cy="889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50" name="Google Shape;250;p29"/>
          <p:cNvSpPr/>
          <p:nvPr/>
        </p:nvSpPr>
        <p:spPr>
          <a:xfrm flipH="1" rot="10800000">
            <a:off x="1000837" y="5629141"/>
            <a:ext cx="476100" cy="4251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2447900" y="644200"/>
            <a:ext cx="9947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Hence making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FLOW.TWIMBIT.AI 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825" y="1720300"/>
            <a:ext cx="11435174" cy="522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764" y="-175847"/>
            <a:ext cx="11362200" cy="88938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58" name="Google Shape;258;p30"/>
          <p:cNvSpPr/>
          <p:nvPr/>
        </p:nvSpPr>
        <p:spPr>
          <a:xfrm flipH="1" rot="10800000">
            <a:off x="1000837" y="5629141"/>
            <a:ext cx="476100" cy="425100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4109525" y="2955375"/>
            <a:ext cx="9947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Capstone Project Assigned -</a:t>
            </a:r>
            <a:endParaRPr sz="3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Dash.Twimbit.Ai</a:t>
            </a:r>
            <a:endParaRPr sz="3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laptop, dark, computer, sky&#10;&#10;Description automatically generated" id="264" name="Google Shape;264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243" r="10244" t="0"/>
          <a:stretch/>
        </p:blipFill>
        <p:spPr>
          <a:xfrm>
            <a:off x="1" y="0"/>
            <a:ext cx="1065545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65" name="Google Shape;265;p31"/>
          <p:cNvSpPr/>
          <p:nvPr>
            <p:ph type="ctrTitle"/>
          </p:nvPr>
        </p:nvSpPr>
        <p:spPr>
          <a:xfrm>
            <a:off x="7425293" y="2834640"/>
            <a:ext cx="4459766" cy="2720356"/>
          </a:xfrm>
          <a:prstGeom prst="roundRect">
            <a:avLst>
              <a:gd fmla="val 2139" name="adj"/>
            </a:avLst>
          </a:prstGeom>
          <a:gradFill>
            <a:gsLst>
              <a:gs pos="0">
                <a:srgbClr val="3F3F3F"/>
              </a:gs>
              <a:gs pos="100000">
                <a:srgbClr val="0C0C0C"/>
              </a:gs>
            </a:gsLst>
            <a:lin ang="10800000" scaled="0"/>
          </a:gra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288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Corbel"/>
              <a:buNone/>
            </a:pPr>
            <a:r>
              <a:rPr lang="en-US"/>
              <a:t>Problem</a:t>
            </a:r>
            <a:endParaRPr/>
          </a:p>
        </p:txBody>
      </p:sp>
      <p:sp>
        <p:nvSpPr>
          <p:cNvPr id="266" name="Google Shape;266;p31"/>
          <p:cNvSpPr txBox="1"/>
          <p:nvPr>
            <p:ph idx="1" type="body"/>
          </p:nvPr>
        </p:nvSpPr>
        <p:spPr>
          <a:xfrm>
            <a:off x="8034849" y="3859066"/>
            <a:ext cx="3521514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Analysing vast amount of data	</a:t>
            </a:r>
            <a:endParaRPr/>
          </a:p>
        </p:txBody>
      </p:sp>
      <p:sp>
        <p:nvSpPr>
          <p:cNvPr id="267" name="Google Shape;267;p31"/>
          <p:cNvSpPr txBox="1"/>
          <p:nvPr>
            <p:ph idx="3" type="body"/>
          </p:nvPr>
        </p:nvSpPr>
        <p:spPr>
          <a:xfrm>
            <a:off x="8034849" y="4220189"/>
            <a:ext cx="3521514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Find true fact from the information</a:t>
            </a:r>
            <a:endParaRPr/>
          </a:p>
        </p:txBody>
      </p:sp>
      <p:sp>
        <p:nvSpPr>
          <p:cNvPr id="268" name="Google Shape;268;p31"/>
          <p:cNvSpPr txBox="1"/>
          <p:nvPr>
            <p:ph idx="4" type="body"/>
          </p:nvPr>
        </p:nvSpPr>
        <p:spPr>
          <a:xfrm>
            <a:off x="8034849" y="4581312"/>
            <a:ext cx="3521514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Context loss in heap of data</a:t>
            </a:r>
            <a:endParaRPr/>
          </a:p>
        </p:txBody>
      </p:sp>
      <p:sp>
        <p:nvSpPr>
          <p:cNvPr id="269" name="Google Shape;269;p31"/>
          <p:cNvSpPr txBox="1"/>
          <p:nvPr>
            <p:ph idx="5" type="body"/>
          </p:nvPr>
        </p:nvSpPr>
        <p:spPr>
          <a:xfrm>
            <a:off x="8034849" y="4942435"/>
            <a:ext cx="3521514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en-US"/>
              <a:t>Time consuming and labour intensive process</a:t>
            </a:r>
            <a:endParaRPr/>
          </a:p>
        </p:txBody>
      </p:sp>
      <p:pic>
        <p:nvPicPr>
          <p:cNvPr id="270" name="Google Shape;27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504" y="2339783"/>
            <a:ext cx="3228542" cy="391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470" y="1394306"/>
            <a:ext cx="11885060" cy="466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69397" y="3679235"/>
            <a:ext cx="3164545" cy="2092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195536"/>
            <a:ext cx="10069355" cy="566246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278" name="Google Shape;278;p32"/>
          <p:cNvSpPr/>
          <p:nvPr/>
        </p:nvSpPr>
        <p:spPr>
          <a:xfrm>
            <a:off x="11387102" y="2928857"/>
            <a:ext cx="804898" cy="3140150"/>
          </a:xfrm>
          <a:custGeom>
            <a:rect b="b" l="l" r="r" t="t"/>
            <a:pathLst>
              <a:path extrusionOk="0" h="3140150" w="804898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rgbClr val="3F3F3F"/>
              </a:gs>
            </a:gsLst>
            <a:lin ang="0" scaled="0"/>
          </a:gradFill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288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Corbel"/>
              <a:buNone/>
            </a:pPr>
            <a:r>
              <a:t/>
            </a:r>
            <a:endParaRPr b="1" i="0" sz="5000" u="none" cap="none" strike="noStrike">
              <a:solidFill>
                <a:srgbClr val="F2F2F2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9" name="Google Shape;279;p32"/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fmla="val 100000" name="adj"/>
            </a:avLst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2"/>
          <p:cNvSpPr/>
          <p:nvPr>
            <p:ph type="ctrTitle"/>
          </p:nvPr>
        </p:nvSpPr>
        <p:spPr>
          <a:xfrm>
            <a:off x="7425293" y="2408157"/>
            <a:ext cx="4459766" cy="3146839"/>
          </a:xfrm>
          <a:prstGeom prst="roundRect">
            <a:avLst>
              <a:gd fmla="val 2139" name="adj"/>
            </a:avLst>
          </a:prstGeom>
          <a:gradFill>
            <a:gsLst>
              <a:gs pos="0">
                <a:srgbClr val="3F3F3F"/>
              </a:gs>
              <a:gs pos="100000">
                <a:srgbClr val="0C0C0C"/>
              </a:gs>
            </a:gsLst>
            <a:lin ang="10800000" scaled="0"/>
          </a:gra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0000" lIns="180000" spcFirstLastPara="1" rIns="180000" wrap="square" tIns="288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000"/>
              <a:buFont typeface="Corbel"/>
              <a:buNone/>
            </a:pPr>
            <a:r>
              <a:rPr lang="en-US"/>
              <a:t>Twimintel.ai</a:t>
            </a:r>
            <a:endParaRPr/>
          </a:p>
        </p:txBody>
      </p:sp>
      <p:sp>
        <p:nvSpPr>
          <p:cNvPr id="281" name="Google Shape;281;p32"/>
          <p:cNvSpPr txBox="1"/>
          <p:nvPr>
            <p:ph idx="1" type="subTitle"/>
          </p:nvPr>
        </p:nvSpPr>
        <p:spPr>
          <a:xfrm>
            <a:off x="7616410" y="3791099"/>
            <a:ext cx="4000500" cy="997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100"/>
              <a:buNone/>
            </a:pPr>
            <a:r>
              <a:rPr lang="en-US"/>
              <a:t>It’s a system of ML and AI tools that process vast amount of textual and statistical information to generate them as simplifies context based intelligence</a:t>
            </a:r>
            <a:endParaRPr/>
          </a:p>
        </p:txBody>
      </p:sp>
      <p:sp>
        <p:nvSpPr>
          <p:cNvPr id="282" name="Google Shape;282;p32"/>
          <p:cNvSpPr/>
          <p:nvPr/>
        </p:nvSpPr>
        <p:spPr>
          <a:xfrm>
            <a:off x="456656" y="5118766"/>
            <a:ext cx="751030" cy="659065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ollow accent block" id="283" name="Google Shape;283;p32"/>
          <p:cNvSpPr/>
          <p:nvPr/>
        </p:nvSpPr>
        <p:spPr>
          <a:xfrm>
            <a:off x="1779027" y="1160174"/>
            <a:ext cx="1838651" cy="1613506"/>
          </a:xfrm>
          <a:custGeom>
            <a:rect b="b" l="l" r="r" t="t"/>
            <a:pathLst>
              <a:path extrusionOk="0" h="968" w="1099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cap="flat" cmpd="sng" w="635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2"/>
          <p:cNvSpPr/>
          <p:nvPr>
            <p:ph idx="12" type="sldNum"/>
          </p:nvPr>
        </p:nvSpPr>
        <p:spPr>
          <a:xfrm>
            <a:off x="11727656" y="6277243"/>
            <a:ext cx="464344" cy="400188"/>
          </a:xfrm>
          <a:prstGeom prst="roundRect">
            <a:avLst>
              <a:gd fmla="val 9526" name="adj"/>
            </a:avLst>
          </a:prstGeom>
          <a:gradFill>
            <a:gsLst>
              <a:gs pos="0">
                <a:srgbClr val="3F3F3F"/>
              </a:gs>
              <a:gs pos="20000">
                <a:srgbClr val="3F3F3F"/>
              </a:gs>
              <a:gs pos="82000">
                <a:schemeClr val="dk1"/>
              </a:gs>
              <a:gs pos="100000">
                <a:schemeClr val="dk1"/>
              </a:gs>
            </a:gsLst>
            <a:lin ang="3000000" scaled="0"/>
          </a:gra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29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